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e Rohayat" initials="AR" lastIdx="1" clrIdx="0">
    <p:extLst>
      <p:ext uri="{19B8F6BF-5375-455C-9EA6-DF929625EA0E}">
        <p15:presenceInfo xmlns:p15="http://schemas.microsoft.com/office/powerpoint/2012/main" userId="71c0df4c7f4ff76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9DEFE-8731-43CB-A534-026D200CCE5D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CC7D6-7824-4C79-8D7F-4D4D8CFF0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7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ECC7D6-7824-4C79-8D7F-4D4D8CFF00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84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1E4A6DD-1D77-DCB0-055C-E3FA3225E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C74DA32F-BCFA-5EB5-3642-E81B0C8AE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95FD29CF-8869-5FE7-E06D-7C7A65DB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A2DEC24B-AB76-88CC-B56E-E7D63654C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EEB3E6A-4ABF-61EB-90EB-DBC0BC6B0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2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FB255A1-1CA8-CACD-B81C-080AEA5D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AB421607-07A2-588D-1B96-4C50507A3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8ACCF8DF-4440-9ADF-6CF0-0829F126A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49DFDC1F-497D-080B-0B77-16574A462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C52A5F9F-F815-1116-D3B3-1DE9CAE5F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8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F495EDEF-6A66-36E0-06FB-95738D500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01732473-2CA8-DB42-153F-82E63FB0C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9707EB00-37AC-F724-E519-1CA006A41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B1271A82-0008-08E8-A606-ADFF450F0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B11A33B-E6FC-9010-F6E2-3702C4E39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6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D34DE4E-05B2-F31D-4D99-934D95948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9C74841-BE57-E3A1-5FF4-ADBB048C3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8AFA543-762A-4A39-B4E3-DC91B484B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373F32F-F255-157F-7F18-5279F151E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FC616286-D1EF-8FCA-E17F-7A7EDFEC4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7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5115407-2AEA-E241-0BBD-23039409E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E3AAEAC-6B50-FB33-D687-371E8DC2A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EC85716F-1DE4-D1E3-1B98-5E4C1311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ACE190F-49EA-1364-FC8C-5C7073506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D046B162-2063-C445-ED78-A46A947D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7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098C934-B98C-53CC-F6C6-B40AF57C4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081A46E-D50D-2A75-C0AD-7364A205F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39B501D5-5960-CC47-783C-C8061428E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33005671-7482-76CF-20F9-480EE7959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2609FEF7-7F8B-2C78-3F50-C9CDB4CE8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54554448-F0B6-F86C-3C76-E28B4B6A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8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78C7E60-82B9-72C2-BAB5-FA461A31E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89B20F50-5A35-62A9-3398-859D24613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F65E1FAB-075B-EBBF-D394-4F1A15962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F6A6AF79-1075-AC1C-336F-1149BB65E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59444ECD-76D1-F066-F531-6A93F1511D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24D9BED0-AB7E-1EF9-51F7-489DD1F4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48C5A68E-FD57-4959-5CFE-648C8CED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D687C604-D5B4-0470-77BD-65A137D4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2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01D771B-15AA-AE9F-B496-7435F71A2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16096B0F-3617-D33C-8711-24008A2EA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ABDCEA91-1A88-8C69-AE36-CDDB1B86D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6F0A97C9-D571-082D-7DFA-DBD9DC6B0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5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AF9CF816-4091-C060-6F1E-6D98A4CC0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BF089307-637F-BD8E-D810-6C494D91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40B5DE6B-5B9D-9D02-6D28-3B2335FFA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0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AD3AA80-7F04-BDA0-4035-5C88E0A4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4EC7628-E8A4-97C7-CA6B-8DE3E1951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47EB3F4A-F7AF-FFDF-B7B3-45B5C47F5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B528C80F-93FB-1DB4-615E-979CD5121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DF69C46A-BEE4-E76F-67DE-EDA56ED1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019EE92B-D363-08D3-9EC9-865C7D5F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3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EBA25DB-51B4-912A-504B-66C84339A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62BBDF19-887D-29FC-8717-9B5AB6A6F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E7FAA99F-9EF6-A490-00DD-0EDF97731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82844D73-EE09-62C4-1578-A2C1CCC69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2EB3EB94-1758-97EF-9C8C-1EC8D010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76F61D5F-E927-9CDA-56FF-B4E8C80C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0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7FED9E8E-CE64-410B-7145-85D02425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EE22165-C84E-8B98-D396-CF009F2BA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42BD994-38A1-57D2-1A0F-285B5B2F10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7F3B7-83D8-45B5-9F3E-6E234C86E4C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6E985D0E-7AB0-FE45-E1B6-928229375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21B5FC8-DE11-136F-97BD-44B7CBEBA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92B83-D928-48FC-B1E2-E9CDA259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8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etcomposer.org/downloa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aravel.com/docs/10.x/installation#your-first-laravel-projec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aragon.org/download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marketplace.visualstudio.com/items?itemName=onecentlin.laravel5-snippets" TargetMode="External"/><Relationship Id="rId3" Type="http://schemas.openxmlformats.org/officeDocument/2006/relationships/hyperlink" Target="https://marketplace.visualstudio.com/items?itemName=naumovs.color-highlight" TargetMode="External"/><Relationship Id="rId7" Type="http://schemas.openxmlformats.org/officeDocument/2006/relationships/hyperlink" Target="https://marketplace.visualstudio.com/items?itemName=codingyu.laravel-goto-view" TargetMode="External"/><Relationship Id="rId2" Type="http://schemas.openxmlformats.org/officeDocument/2006/relationships/hyperlink" Target="https://marketplace.visualstudio.com/items?itemName=formulahendry.auto-rename-ta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rketplace.visualstudio.com/items?itemName=eamodio.gitlens" TargetMode="External"/><Relationship Id="rId11" Type="http://schemas.openxmlformats.org/officeDocument/2006/relationships/hyperlink" Target="https://code.visualstudio.com/download" TargetMode="External"/><Relationship Id="rId5" Type="http://schemas.openxmlformats.org/officeDocument/2006/relationships/hyperlink" Target="https://marketplace.visualstudio.com/items?itemName=Zignd.html-css-class-completion" TargetMode="External"/><Relationship Id="rId10" Type="http://schemas.openxmlformats.org/officeDocument/2006/relationships/hyperlink" Target="https://marketplace.visualstudio.com/items?itemName=amiralizadeh9480.laravel-extra-intellisense" TargetMode="External"/><Relationship Id="rId4" Type="http://schemas.openxmlformats.org/officeDocument/2006/relationships/hyperlink" Target="https://marketplace.visualstudio.com/items?itemName=usernamehw.errorlens" TargetMode="External"/><Relationship Id="rId9" Type="http://schemas.openxmlformats.org/officeDocument/2006/relationships/hyperlink" Target="https://marketplace.visualstudio.com/items?itemName=onecentlin.laravel-blad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olorlibHQ/AdminLTE/releas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0E0DCBA-BCB8-F016-4B44-A284D4778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3200"/>
            <a:ext cx="9144000" cy="994719"/>
          </a:xfrm>
        </p:spPr>
        <p:txBody>
          <a:bodyPr/>
          <a:lstStyle/>
          <a:p>
            <a:r>
              <a:rPr lang="en-US" b="1" dirty="0"/>
              <a:t>Laravel</a:t>
            </a:r>
            <a:r>
              <a:rPr lang="en-US" dirty="0"/>
              <a:t> </a:t>
            </a:r>
            <a:r>
              <a:rPr lang="en-US" b="1" dirty="0"/>
              <a:t>-</a:t>
            </a:r>
            <a:r>
              <a:rPr lang="en-US" dirty="0"/>
              <a:t> </a:t>
            </a:r>
            <a:r>
              <a:rPr lang="en-US" b="1" dirty="0" err="1"/>
              <a:t>AdminLTE</a:t>
            </a:r>
            <a:endParaRPr lang="en-US" b="1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5A24D19F-7F41-EAB9-8101-2A990839F9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4292" y="3737919"/>
            <a:ext cx="3863546" cy="500405"/>
          </a:xfrm>
        </p:spPr>
        <p:txBody>
          <a:bodyPr/>
          <a:lstStyle/>
          <a:p>
            <a:r>
              <a:rPr lang="en-US" dirty="0"/>
              <a:t>HTML, CSS, PHP, JAVASCRIPT</a:t>
            </a:r>
          </a:p>
        </p:txBody>
      </p:sp>
    </p:spTree>
    <p:extLst>
      <p:ext uri="{BB962C8B-B14F-4D97-AF65-F5344CB8AC3E}">
        <p14:creationId xmlns:p14="http://schemas.microsoft.com/office/powerpoint/2010/main" val="110681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3D50EC5-14B3-7F60-C3D4-2E2214E17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Software yang </a:t>
            </a:r>
            <a:r>
              <a:rPr lang="en-US" b="1" dirty="0" err="1"/>
              <a:t>dibutuhkan</a:t>
            </a:r>
            <a:endParaRPr lang="en-US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F353359-B623-FF1C-C2CF-B82E071EC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Studio Code</a:t>
            </a:r>
          </a:p>
          <a:p>
            <a:r>
              <a:rPr lang="en-US" dirty="0" err="1"/>
              <a:t>Laragon</a:t>
            </a:r>
            <a:r>
              <a:rPr lang="en-US" dirty="0"/>
              <a:t> (PHP 8.1)</a:t>
            </a:r>
          </a:p>
          <a:p>
            <a:r>
              <a:rPr lang="en-US" dirty="0" err="1"/>
              <a:t>Broswer</a:t>
            </a:r>
            <a:r>
              <a:rPr lang="en-US" dirty="0"/>
              <a:t> (Google Chrome / Edge / Safari / …)</a:t>
            </a:r>
          </a:p>
        </p:txBody>
      </p:sp>
    </p:spTree>
    <p:extLst>
      <p:ext uri="{BB962C8B-B14F-4D97-AF65-F5344CB8AC3E}">
        <p14:creationId xmlns:p14="http://schemas.microsoft.com/office/powerpoint/2010/main" val="233108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00F2CB1-20EB-921F-1A51-944C8A605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Install Composer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AC892EF-C0E4-49D7-482A-EFEF71F73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melihat</a:t>
            </a:r>
            <a:r>
              <a:rPr lang="en-US" sz="1800" dirty="0"/>
              <a:t> composer </a:t>
            </a:r>
            <a:r>
              <a:rPr lang="en-US" sz="1800" dirty="0" err="1"/>
              <a:t>sudah</a:t>
            </a:r>
            <a:r>
              <a:rPr lang="en-US" sz="1800" dirty="0"/>
              <a:t> </a:t>
            </a:r>
            <a:r>
              <a:rPr lang="en-US" sz="1800" dirty="0" err="1"/>
              <a:t>ter</a:t>
            </a:r>
            <a:r>
              <a:rPr lang="en-US" sz="1800" dirty="0"/>
              <a:t>-install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belum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di </a:t>
            </a:r>
            <a:r>
              <a:rPr lang="en-US" sz="1800" dirty="0" err="1"/>
              <a:t>cek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CMD.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Jika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muncul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di </a:t>
            </a:r>
            <a:r>
              <a:rPr lang="en-US" sz="1800" dirty="0" err="1"/>
              <a:t>atas</a:t>
            </a:r>
            <a:r>
              <a:rPr lang="en-US" sz="1800" dirty="0"/>
              <a:t>,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download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pencarian</a:t>
            </a:r>
            <a:r>
              <a:rPr lang="en-US" sz="1800" dirty="0"/>
              <a:t> google</a:t>
            </a:r>
            <a:r>
              <a:rPr lang="en-US" sz="1800" b="1" i="1" dirty="0"/>
              <a:t> “composer install”</a:t>
            </a:r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Composer Download</a:t>
            </a:r>
            <a:endParaRPr lang="en-US" sz="1800" dirty="0"/>
          </a:p>
        </p:txBody>
      </p:sp>
      <p:pic>
        <p:nvPicPr>
          <p:cNvPr id="7" name="Gambar 6">
            <a:extLst>
              <a:ext uri="{FF2B5EF4-FFF2-40B4-BE49-F238E27FC236}">
                <a16:creationId xmlns:a16="http://schemas.microsoft.com/office/drawing/2014/main" id="{5D503B59-9A7B-303E-A3CC-47562F40B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6" y="2362765"/>
            <a:ext cx="4667901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14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F795D60-9F14-069A-065E-5AC2DDC41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Installasi</a:t>
            </a:r>
            <a:r>
              <a:rPr lang="en-US" b="1" dirty="0"/>
              <a:t> Laravel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8FBAEDD-88DA-CF2F-0C71-77C3A333C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Pertama</a:t>
            </a:r>
            <a:r>
              <a:rPr lang="en-US" sz="1800" dirty="0"/>
              <a:t> </a:t>
            </a:r>
            <a:r>
              <a:rPr lang="en-US" sz="1800" dirty="0" err="1"/>
              <a:t>buka</a:t>
            </a:r>
            <a:r>
              <a:rPr lang="en-US" sz="1800" dirty="0"/>
              <a:t> CMD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menginstall</a:t>
            </a:r>
            <a:r>
              <a:rPr lang="en-US" sz="1800" dirty="0"/>
              <a:t> package Laravel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perintah</a:t>
            </a:r>
            <a:r>
              <a:rPr lang="en-US" sz="1800" dirty="0"/>
              <a:t> :</a:t>
            </a: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composer global require </a:t>
            </a:r>
            <a:r>
              <a:rPr lang="en-US" sz="1800" b="1" dirty="0" err="1">
                <a:solidFill>
                  <a:srgbClr val="FF0000"/>
                </a:solidFill>
              </a:rPr>
              <a:t>laravel</a:t>
            </a:r>
            <a:r>
              <a:rPr lang="en-US" sz="1800" b="1" dirty="0">
                <a:solidFill>
                  <a:srgbClr val="FF0000"/>
                </a:solidFill>
              </a:rPr>
              <a:t>/installer</a:t>
            </a:r>
          </a:p>
          <a:p>
            <a:pPr marL="0" indent="0"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Lalu </a:t>
            </a:r>
            <a:r>
              <a:rPr lang="en-US" sz="1800" dirty="0" err="1"/>
              <a:t>tutup</a:t>
            </a:r>
            <a:r>
              <a:rPr lang="en-US" sz="1800" dirty="0"/>
              <a:t> CMD dan </a:t>
            </a:r>
            <a:r>
              <a:rPr lang="en-US" sz="1800" dirty="0" err="1"/>
              <a:t>buka</a:t>
            </a:r>
            <a:r>
              <a:rPr lang="en-US" sz="1800" dirty="0"/>
              <a:t> </a:t>
            </a:r>
            <a:r>
              <a:rPr lang="en-US" sz="1800" dirty="0" err="1"/>
              <a:t>ulang</a:t>
            </a:r>
            <a:r>
              <a:rPr lang="en-US" sz="1800" dirty="0"/>
              <a:t> Kembali CMD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merefresh</a:t>
            </a:r>
            <a:r>
              <a:rPr lang="en-US" sz="1800" dirty="0"/>
              <a:t> package Laravel yang </a:t>
            </a:r>
            <a:r>
              <a:rPr lang="en-US" sz="1800" dirty="0" err="1"/>
              <a:t>sudah</a:t>
            </a:r>
            <a:r>
              <a:rPr lang="en-US" sz="1800" dirty="0"/>
              <a:t> </a:t>
            </a:r>
            <a:r>
              <a:rPr lang="en-US" sz="1800" dirty="0" err="1"/>
              <a:t>diinstall</a:t>
            </a:r>
            <a:r>
              <a:rPr lang="en-US" sz="1800" dirty="0"/>
              <a:t>, dan </a:t>
            </a:r>
            <a:r>
              <a:rPr lang="en-US" sz="1800" dirty="0" err="1"/>
              <a:t>ketikan</a:t>
            </a:r>
            <a:r>
              <a:rPr lang="en-US" sz="1800" dirty="0"/>
              <a:t> </a:t>
            </a:r>
            <a:r>
              <a:rPr lang="en-US" sz="1800" dirty="0" err="1"/>
              <a:t>perintah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dibawah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membuat</a:t>
            </a:r>
            <a:r>
              <a:rPr lang="en-US" sz="1800" dirty="0"/>
              <a:t> project Laravel </a:t>
            </a:r>
            <a:r>
              <a:rPr lang="en-US" sz="1800" dirty="0" err="1"/>
              <a:t>dikomputer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laptop :</a:t>
            </a:r>
          </a:p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laravel</a:t>
            </a:r>
            <a:r>
              <a:rPr lang="en-US" sz="1800" b="1" dirty="0">
                <a:solidFill>
                  <a:srgbClr val="FF0000"/>
                </a:solidFill>
              </a:rPr>
              <a:t> new </a:t>
            </a:r>
            <a:r>
              <a:rPr lang="en-US" sz="1800" b="1" dirty="0" err="1">
                <a:solidFill>
                  <a:srgbClr val="FF0000"/>
                </a:solidFill>
              </a:rPr>
              <a:t>belajar</a:t>
            </a:r>
            <a:r>
              <a:rPr lang="en-US" sz="1800" b="1" dirty="0"/>
              <a:t> (</a:t>
            </a:r>
            <a:r>
              <a:rPr lang="en-US" sz="1800" b="1" dirty="0" err="1"/>
              <a:t>nama</a:t>
            </a:r>
            <a:r>
              <a:rPr lang="en-US" sz="1800" b="1" dirty="0"/>
              <a:t> folder Laravel yang </a:t>
            </a:r>
            <a:r>
              <a:rPr lang="en-US" sz="1800" b="1" dirty="0" err="1"/>
              <a:t>ingin</a:t>
            </a:r>
            <a:r>
              <a:rPr lang="en-US" sz="1800" b="1" dirty="0"/>
              <a:t> </a:t>
            </a:r>
            <a:r>
              <a:rPr lang="en-US" sz="1800" b="1" dirty="0" err="1"/>
              <a:t>dibuat</a:t>
            </a:r>
            <a:r>
              <a:rPr lang="en-US" sz="1800" b="1" dirty="0"/>
              <a:t>, </a:t>
            </a:r>
            <a:r>
              <a:rPr lang="en-US" sz="1800" b="1" dirty="0" err="1"/>
              <a:t>bisa</a:t>
            </a:r>
            <a:r>
              <a:rPr lang="en-US" sz="1800" b="1" dirty="0"/>
              <a:t> </a:t>
            </a:r>
            <a:r>
              <a:rPr lang="en-US" sz="1800" b="1" dirty="0" err="1"/>
              <a:t>diubah</a:t>
            </a:r>
            <a:r>
              <a:rPr lang="en-US" sz="1800" b="1" dirty="0"/>
              <a:t> </a:t>
            </a:r>
            <a:r>
              <a:rPr lang="en-US" sz="1800" b="1" dirty="0" err="1"/>
              <a:t>seperti</a:t>
            </a:r>
            <a:r>
              <a:rPr lang="en-US" sz="1800" b="1" dirty="0"/>
              <a:t> “frontend”)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Panduan </a:t>
            </a:r>
            <a:r>
              <a:rPr lang="en-US" sz="1800" dirty="0" err="1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lengkap</a:t>
            </a:r>
            <a:r>
              <a:rPr lang="en-US" sz="18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installasi</a:t>
            </a:r>
            <a:r>
              <a:rPr lang="en-US" sz="18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Laravel</a:t>
            </a: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3448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965A1DE-556E-0A14-6FB5-12FC463F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Menjalankan</a:t>
            </a:r>
            <a:r>
              <a:rPr lang="en-US" b="1" dirty="0"/>
              <a:t> Laravel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FDD2CFE-B0F4-8C24-8D5D-4F94B8848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Jika Laravel </a:t>
            </a:r>
            <a:r>
              <a:rPr lang="en-US" sz="1800" dirty="0" err="1"/>
              <a:t>sudah</a:t>
            </a:r>
            <a:r>
              <a:rPr lang="en-US" sz="1800" dirty="0"/>
              <a:t> </a:t>
            </a:r>
            <a:r>
              <a:rPr lang="en-US" sz="1800" dirty="0" err="1"/>
              <a:t>berhasil</a:t>
            </a:r>
            <a:r>
              <a:rPr lang="en-US" sz="1800" dirty="0"/>
              <a:t> </a:t>
            </a:r>
            <a:r>
              <a:rPr lang="en-US" sz="1800" dirty="0" err="1"/>
              <a:t>terinstall</a:t>
            </a:r>
            <a:r>
              <a:rPr lang="en-US" sz="1800" dirty="0"/>
              <a:t>, </a:t>
            </a:r>
            <a:r>
              <a:rPr lang="en-US" sz="1800" dirty="0" err="1"/>
              <a:t>buka</a:t>
            </a:r>
            <a:r>
              <a:rPr lang="en-US" sz="1800" dirty="0"/>
              <a:t> CMD di </a:t>
            </a:r>
            <a:r>
              <a:rPr lang="en-US" sz="1800" dirty="0" err="1"/>
              <a:t>dalam</a:t>
            </a:r>
            <a:r>
              <a:rPr lang="en-US" sz="1800" dirty="0"/>
              <a:t> folder Laravel yang </a:t>
            </a:r>
            <a:r>
              <a:rPr lang="en-US" sz="1800" dirty="0" err="1"/>
              <a:t>sudah</a:t>
            </a:r>
            <a:r>
              <a:rPr lang="en-US" sz="1800" dirty="0"/>
              <a:t> </a:t>
            </a:r>
            <a:r>
              <a:rPr lang="en-US" sz="1800" dirty="0" err="1"/>
              <a:t>dibuat</a:t>
            </a:r>
            <a:r>
              <a:rPr lang="en-US" sz="1800" dirty="0"/>
              <a:t>, </a:t>
            </a:r>
            <a:r>
              <a:rPr lang="en-US" sz="1800" dirty="0" err="1"/>
              <a:t>lalu</a:t>
            </a:r>
            <a:r>
              <a:rPr lang="en-US" sz="1800" dirty="0"/>
              <a:t> </a:t>
            </a:r>
            <a:r>
              <a:rPr lang="en-US" sz="1800" dirty="0" err="1"/>
              <a:t>ketikan</a:t>
            </a:r>
            <a:r>
              <a:rPr lang="en-US" sz="1800" dirty="0"/>
              <a:t> :</a:t>
            </a:r>
          </a:p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php</a:t>
            </a:r>
            <a:r>
              <a:rPr lang="en-US" sz="1800" b="1" dirty="0">
                <a:solidFill>
                  <a:srgbClr val="FF0000"/>
                </a:solidFill>
              </a:rPr>
              <a:t> artisan serve </a:t>
            </a:r>
            <a:r>
              <a:rPr lang="en-US" sz="1800" b="1" dirty="0"/>
              <a:t>(</a:t>
            </a: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/>
              <a:t>menjalankan</a:t>
            </a:r>
            <a:r>
              <a:rPr lang="en-US" sz="1800" b="1" dirty="0"/>
              <a:t> project </a:t>
            </a:r>
            <a:r>
              <a:rPr lang="en-US" sz="1800" b="1" dirty="0" err="1"/>
              <a:t>laravel</a:t>
            </a:r>
            <a:r>
              <a:rPr lang="en-US" sz="1800" b="1" dirty="0"/>
              <a:t>)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contoh</a:t>
            </a:r>
            <a:r>
              <a:rPr lang="en-US" sz="1800" dirty="0"/>
              <a:t> </a:t>
            </a:r>
            <a:r>
              <a:rPr lang="en-US" sz="1800" dirty="0" err="1"/>
              <a:t>dibawah</a:t>
            </a:r>
            <a:r>
              <a:rPr lang="en-US" sz="1800" dirty="0"/>
              <a:t> 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Lalu </a:t>
            </a:r>
            <a:r>
              <a:rPr lang="en-US" sz="1800" dirty="0" err="1"/>
              <a:t>buka</a:t>
            </a:r>
            <a:r>
              <a:rPr lang="en-US" sz="1800" dirty="0"/>
              <a:t> link address di browser  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http://127.0.0.1:8000/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Gambar 4">
            <a:extLst>
              <a:ext uri="{FF2B5EF4-FFF2-40B4-BE49-F238E27FC236}">
                <a16:creationId xmlns:a16="http://schemas.microsoft.com/office/drawing/2014/main" id="{14AACE29-FE50-1DC1-1D4B-829B50E79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697" y="3310683"/>
            <a:ext cx="5772665" cy="111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62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D46DF61-1E5E-D884-3D86-DC992F72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Installasi</a:t>
            </a:r>
            <a:r>
              <a:rPr lang="en-US" b="1" dirty="0"/>
              <a:t> </a:t>
            </a:r>
            <a:r>
              <a:rPr lang="en-US" b="1" dirty="0" err="1"/>
              <a:t>Laragon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825D034-18A2-B517-AE28-2DC76DCA9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Untuk</a:t>
            </a:r>
            <a:r>
              <a:rPr lang="en-US" sz="1800" dirty="0"/>
              <a:t> server local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gunakan</a:t>
            </a:r>
            <a:r>
              <a:rPr lang="en-US" sz="1800" dirty="0"/>
              <a:t> </a:t>
            </a:r>
            <a:r>
              <a:rPr lang="en-US" sz="1800" dirty="0" err="1"/>
              <a:t>laragon</a:t>
            </a:r>
            <a:r>
              <a:rPr lang="en-US" sz="1800" dirty="0"/>
              <a:t>,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flexible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penggunaanya</a:t>
            </a:r>
            <a:r>
              <a:rPr lang="en-US" sz="1800" dirty="0"/>
              <a:t>. Kita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mengubah</a:t>
            </a:r>
            <a:r>
              <a:rPr lang="en-US" sz="1800" dirty="0"/>
              <a:t> </a:t>
            </a:r>
            <a:r>
              <a:rPr lang="en-US" sz="1800" dirty="0" err="1"/>
              <a:t>versi</a:t>
            </a:r>
            <a:r>
              <a:rPr lang="en-US" sz="1800" dirty="0"/>
              <a:t> PHP </a:t>
            </a:r>
            <a:r>
              <a:rPr lang="en-US" sz="1800" dirty="0" err="1"/>
              <a:t>sesuai</a:t>
            </a:r>
            <a:r>
              <a:rPr lang="en-US" sz="1800" dirty="0"/>
              <a:t> </a:t>
            </a:r>
            <a:r>
              <a:rPr lang="en-US" sz="1800" dirty="0" err="1"/>
              <a:t>kebutuhan</a:t>
            </a:r>
            <a:r>
              <a:rPr lang="en-US" sz="1800" dirty="0"/>
              <a:t>, </a:t>
            </a:r>
            <a:r>
              <a:rPr lang="en-US" sz="1800" dirty="0" err="1"/>
              <a:t>Laragon</a:t>
            </a:r>
            <a:r>
              <a:rPr lang="en-US" sz="1800" dirty="0"/>
              <a:t> juga </a:t>
            </a:r>
            <a:r>
              <a:rPr lang="en-US" sz="1800" dirty="0" err="1"/>
              <a:t>sudah</a:t>
            </a:r>
            <a:r>
              <a:rPr lang="en-US" sz="1800" dirty="0"/>
              <a:t> </a:t>
            </a:r>
            <a:r>
              <a:rPr lang="en-US" sz="1800" dirty="0" err="1"/>
              <a:t>terinstall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Node JS.</a:t>
            </a: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 </a:t>
            </a:r>
            <a:r>
              <a:rPr lang="en-US" sz="1800" dirty="0" err="1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Laragon</a:t>
            </a:r>
            <a:endParaRPr lang="en-US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967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173EF4E-4750-C809-777F-B12228391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Setup Extension Visual Studio Code</a:t>
            </a:r>
          </a:p>
        </p:txBody>
      </p:sp>
      <p:sp>
        <p:nvSpPr>
          <p:cNvPr id="7" name="Tampungan Konten 6">
            <a:extLst>
              <a:ext uri="{FF2B5EF4-FFF2-40B4-BE49-F238E27FC236}">
                <a16:creationId xmlns:a16="http://schemas.microsoft.com/office/drawing/2014/main" id="{E8F1E06F-9487-16D5-0ECD-2E3017E6F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/>
              <a:t>Auto Rename Tag </a:t>
            </a:r>
            <a:r>
              <a:rPr lang="en-US" sz="1800" dirty="0">
                <a:hlinkClick r:id="rId2"/>
              </a:rPr>
              <a:t>(</a:t>
            </a:r>
            <a:r>
              <a:rPr lang="en-US" sz="1800" dirty="0" err="1">
                <a:hlinkClick r:id="rId2"/>
              </a:rPr>
              <a:t>tautan</a:t>
            </a:r>
            <a:r>
              <a:rPr lang="en-US" sz="1800" dirty="0">
                <a:hlinkClick r:id="rId2"/>
              </a:rPr>
              <a:t>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Color Highlight </a:t>
            </a:r>
            <a:r>
              <a:rPr lang="en-US" sz="1800" dirty="0">
                <a:hlinkClick r:id="rId3"/>
              </a:rPr>
              <a:t>(</a:t>
            </a:r>
            <a:r>
              <a:rPr lang="en-US" sz="1800" dirty="0" err="1">
                <a:hlinkClick r:id="rId3"/>
              </a:rPr>
              <a:t>tautan</a:t>
            </a:r>
            <a:r>
              <a:rPr lang="en-US" sz="1800" dirty="0">
                <a:hlinkClick r:id="rId3"/>
              </a:rPr>
              <a:t>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Error Lens </a:t>
            </a:r>
            <a:r>
              <a:rPr lang="en-US" sz="1800" dirty="0">
                <a:hlinkClick r:id="rId4"/>
              </a:rPr>
              <a:t>(</a:t>
            </a:r>
            <a:r>
              <a:rPr lang="en-US" sz="1800" dirty="0" err="1">
                <a:hlinkClick r:id="rId4"/>
              </a:rPr>
              <a:t>tautan</a:t>
            </a:r>
            <a:r>
              <a:rPr lang="en-US" sz="1800" dirty="0">
                <a:hlinkClick r:id="rId4"/>
              </a:rPr>
              <a:t>)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err="1">
                <a:solidFill>
                  <a:srgbClr val="FF0000"/>
                </a:solidFill>
              </a:rPr>
              <a:t>untuk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memberitahu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bagian</a:t>
            </a:r>
            <a:r>
              <a:rPr lang="en-US" sz="1800" dirty="0">
                <a:solidFill>
                  <a:srgbClr val="FF0000"/>
                </a:solidFill>
              </a:rPr>
              <a:t> error code script)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IntelliSense for CSS class names in HTML </a:t>
            </a:r>
            <a:r>
              <a:rPr lang="en-US" sz="1800" dirty="0">
                <a:hlinkClick r:id="rId5"/>
              </a:rPr>
              <a:t>(</a:t>
            </a:r>
            <a:r>
              <a:rPr lang="en-US" sz="1800" dirty="0" err="1">
                <a:hlinkClick r:id="rId5"/>
              </a:rPr>
              <a:t>tautan</a:t>
            </a:r>
            <a:r>
              <a:rPr lang="en-US" sz="1800" dirty="0">
                <a:hlinkClick r:id="rId5"/>
              </a:rPr>
              <a:t>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 err="1"/>
              <a:t>GitLens</a:t>
            </a:r>
            <a:r>
              <a:rPr lang="en-US" sz="1800" dirty="0"/>
              <a:t> — Git supercharged </a:t>
            </a:r>
            <a:r>
              <a:rPr lang="en-US" sz="1800" dirty="0">
                <a:hlinkClick r:id="rId6"/>
              </a:rPr>
              <a:t>(</a:t>
            </a:r>
            <a:r>
              <a:rPr lang="en-US" sz="1800" dirty="0" err="1">
                <a:hlinkClick r:id="rId6"/>
              </a:rPr>
              <a:t>tautan</a:t>
            </a:r>
            <a:r>
              <a:rPr lang="en-US" sz="1800" dirty="0">
                <a:hlinkClick r:id="rId6"/>
              </a:rPr>
              <a:t>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Laravel </a:t>
            </a:r>
            <a:r>
              <a:rPr lang="en-US" sz="1800" dirty="0" err="1"/>
              <a:t>goto</a:t>
            </a:r>
            <a:r>
              <a:rPr lang="en-US" sz="1800" dirty="0"/>
              <a:t> view </a:t>
            </a:r>
            <a:r>
              <a:rPr lang="en-US" sz="1800" dirty="0">
                <a:solidFill>
                  <a:schemeClr val="accen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en-US" sz="1800" dirty="0" err="1">
                <a:solidFill>
                  <a:schemeClr val="accen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tautan</a:t>
            </a:r>
            <a:r>
              <a:rPr lang="en-US" sz="1800" dirty="0">
                <a:solidFill>
                  <a:schemeClr val="accen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en-US" sz="1800" dirty="0">
              <a:solidFill>
                <a:schemeClr val="accent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Laravel Snippets </a:t>
            </a:r>
            <a:r>
              <a:rPr lang="en-US" sz="1800" dirty="0">
                <a:hlinkClick r:id="rId8"/>
              </a:rPr>
              <a:t> (</a:t>
            </a:r>
            <a:r>
              <a:rPr lang="en-US" sz="1800" dirty="0" err="1">
                <a:hlinkClick r:id="rId8"/>
              </a:rPr>
              <a:t>tautan</a:t>
            </a:r>
            <a:r>
              <a:rPr lang="en-US" sz="1800" dirty="0">
                <a:hlinkClick r:id="rId8"/>
              </a:rPr>
              <a:t>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Laravel Blade Snippets </a:t>
            </a:r>
            <a:r>
              <a:rPr lang="en-US" sz="1800" dirty="0">
                <a:hlinkClick r:id="rId9"/>
              </a:rPr>
              <a:t>(</a:t>
            </a:r>
            <a:r>
              <a:rPr lang="en-US" sz="1800" dirty="0" err="1">
                <a:hlinkClick r:id="rId9"/>
              </a:rPr>
              <a:t>tautan</a:t>
            </a:r>
            <a:r>
              <a:rPr lang="en-US" sz="1800" dirty="0">
                <a:hlinkClick r:id="rId9"/>
              </a:rPr>
              <a:t>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Laravel Extra </a:t>
            </a:r>
            <a:r>
              <a:rPr lang="en-US" sz="1800" dirty="0" err="1"/>
              <a:t>Intellisense</a:t>
            </a:r>
            <a:r>
              <a:rPr lang="en-US" sz="1800" dirty="0"/>
              <a:t> </a:t>
            </a:r>
            <a:r>
              <a:rPr lang="en-US" sz="1800" dirty="0">
                <a:hlinkClick r:id="rId10"/>
              </a:rPr>
              <a:t>(</a:t>
            </a:r>
            <a:r>
              <a:rPr lang="en-US" sz="1800" dirty="0" err="1">
                <a:hlinkClick r:id="rId10"/>
              </a:rPr>
              <a:t>tautan</a:t>
            </a:r>
            <a:r>
              <a:rPr lang="en-US" sz="1800" dirty="0">
                <a:hlinkClick r:id="rId10"/>
              </a:rPr>
              <a:t>)</a:t>
            </a:r>
            <a:endParaRPr lang="en-US" sz="1800" dirty="0"/>
          </a:p>
        </p:txBody>
      </p:sp>
      <p:sp>
        <p:nvSpPr>
          <p:cNvPr id="11" name="Kotak Teks 10">
            <a:extLst>
              <a:ext uri="{FF2B5EF4-FFF2-40B4-BE49-F238E27FC236}">
                <a16:creationId xmlns:a16="http://schemas.microsoft.com/office/drawing/2014/main" id="{8366E68F-0ED3-5612-B791-8D39D53965FE}"/>
              </a:ext>
            </a:extLst>
          </p:cNvPr>
          <p:cNvSpPr txBox="1"/>
          <p:nvPr/>
        </p:nvSpPr>
        <p:spPr>
          <a:xfrm>
            <a:off x="838200" y="5807631"/>
            <a:ext cx="3103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hlinkClick r:id="rId11"/>
              </a:rPr>
              <a:t>Download Visual Studio Code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9893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21F0BF4-E333-FE9A-AD73-F3A4815E6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AdminLTE</a:t>
            </a:r>
            <a:endParaRPr lang="en-US" b="1" dirty="0"/>
          </a:p>
        </p:txBody>
      </p:sp>
      <p:pic>
        <p:nvPicPr>
          <p:cNvPr id="7" name="Tampungan Konten 6">
            <a:extLst>
              <a:ext uri="{FF2B5EF4-FFF2-40B4-BE49-F238E27FC236}">
                <a16:creationId xmlns:a16="http://schemas.microsoft.com/office/drawing/2014/main" id="{AAA7D06A-ED01-C024-39CA-AFA0ABF135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67121"/>
            <a:ext cx="8975049" cy="4351338"/>
          </a:xfrm>
        </p:spPr>
      </p:pic>
      <p:sp>
        <p:nvSpPr>
          <p:cNvPr id="9" name="Kotak Teks 8">
            <a:extLst>
              <a:ext uri="{FF2B5EF4-FFF2-40B4-BE49-F238E27FC236}">
                <a16:creationId xmlns:a16="http://schemas.microsoft.com/office/drawing/2014/main" id="{F6EE62F0-9341-2FB9-C568-D1D384DB8A34}"/>
              </a:ext>
            </a:extLst>
          </p:cNvPr>
          <p:cNvSpPr txBox="1"/>
          <p:nvPr/>
        </p:nvSpPr>
        <p:spPr>
          <a:xfrm>
            <a:off x="750673" y="6123543"/>
            <a:ext cx="2552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Download </a:t>
            </a:r>
            <a:r>
              <a:rPr lang="en-US" dirty="0" err="1">
                <a:hlinkClick r:id="rId3"/>
              </a:rPr>
              <a:t>AdminLTE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05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6021973-099B-766A-B6BF-5970F6DA8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Menghubungkan</a:t>
            </a:r>
            <a:r>
              <a:rPr lang="en-US" b="1" dirty="0"/>
              <a:t> Laravel x </a:t>
            </a:r>
            <a:r>
              <a:rPr lang="en-US" b="1" dirty="0" err="1"/>
              <a:t>AdminLTE</a:t>
            </a:r>
            <a:endParaRPr lang="en-US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7E0F4CB-208B-990D-0332-9B98F7200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Salin</a:t>
            </a:r>
            <a:r>
              <a:rPr lang="en-US" sz="1800" dirty="0"/>
              <a:t> folder </a:t>
            </a:r>
            <a:r>
              <a:rPr lang="en-US" sz="1800" b="1" dirty="0">
                <a:solidFill>
                  <a:srgbClr val="FF0000"/>
                </a:solidFill>
              </a:rPr>
              <a:t>(plugins, </a:t>
            </a:r>
            <a:r>
              <a:rPr lang="en-US" sz="1800" b="1" dirty="0" err="1">
                <a:solidFill>
                  <a:srgbClr val="FF0000"/>
                </a:solidFill>
              </a:rPr>
              <a:t>dist</a:t>
            </a:r>
            <a:r>
              <a:rPr lang="en-US" sz="1800" b="1" dirty="0">
                <a:solidFill>
                  <a:srgbClr val="FF0000"/>
                </a:solidFill>
              </a:rPr>
              <a:t>) </a:t>
            </a:r>
            <a:r>
              <a:rPr lang="en-US" sz="1800" dirty="0" err="1"/>
              <a:t>dari</a:t>
            </a:r>
            <a:r>
              <a:rPr lang="en-US" sz="1800" dirty="0"/>
              <a:t> folder admin </a:t>
            </a:r>
            <a:r>
              <a:rPr lang="en-US" sz="1800" dirty="0" err="1"/>
              <a:t>lte</a:t>
            </a:r>
            <a:r>
              <a:rPr lang="en-US" sz="1800" dirty="0"/>
              <a:t> yang </a:t>
            </a:r>
            <a:r>
              <a:rPr lang="en-US" sz="1800" dirty="0" err="1"/>
              <a:t>sudah</a:t>
            </a:r>
            <a:r>
              <a:rPr lang="en-US" sz="1800" dirty="0"/>
              <a:t> di download,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dan </a:t>
            </a:r>
            <a:r>
              <a:rPr lang="en-US" sz="1800" dirty="0" err="1"/>
              <a:t>pindahkan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folder Laravel yang </a:t>
            </a:r>
            <a:r>
              <a:rPr lang="en-US" sz="1800" dirty="0" err="1"/>
              <a:t>sudah</a:t>
            </a:r>
            <a:r>
              <a:rPr lang="en-US" sz="1800" dirty="0"/>
              <a:t> </a:t>
            </a:r>
            <a:r>
              <a:rPr lang="en-US" sz="1800" dirty="0" err="1"/>
              <a:t>anda</a:t>
            </a:r>
            <a:r>
              <a:rPr lang="en-US" sz="1800" dirty="0"/>
              <a:t> install, di folder </a:t>
            </a:r>
            <a:r>
              <a:rPr lang="en-US" sz="1800" b="1" dirty="0">
                <a:solidFill>
                  <a:srgbClr val="FF0000"/>
                </a:solidFill>
              </a:rPr>
              <a:t>(public)</a:t>
            </a:r>
          </a:p>
        </p:txBody>
      </p:sp>
      <p:pic>
        <p:nvPicPr>
          <p:cNvPr id="6" name="Tampungan Konten 4">
            <a:extLst>
              <a:ext uri="{FF2B5EF4-FFF2-40B4-BE49-F238E27FC236}">
                <a16:creationId xmlns:a16="http://schemas.microsoft.com/office/drawing/2014/main" id="{B13846C0-43FA-0918-51E6-A63395EDE5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1580" y="1579260"/>
            <a:ext cx="3905795" cy="2076740"/>
          </a:xfrm>
          <a:prstGeom prst="rect">
            <a:avLst/>
          </a:prstGeom>
        </p:spPr>
      </p:pic>
      <p:pic>
        <p:nvPicPr>
          <p:cNvPr id="8" name="Gambar 7">
            <a:extLst>
              <a:ext uri="{FF2B5EF4-FFF2-40B4-BE49-F238E27FC236}">
                <a16:creationId xmlns:a16="http://schemas.microsoft.com/office/drawing/2014/main" id="{E2183021-B013-448A-CFE8-B1A313D98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205" y="4158950"/>
            <a:ext cx="5306165" cy="2152950"/>
          </a:xfrm>
          <a:prstGeom prst="rect">
            <a:avLst/>
          </a:prstGeom>
        </p:spPr>
      </p:pic>
      <p:pic>
        <p:nvPicPr>
          <p:cNvPr id="10" name="Gambar 9">
            <a:extLst>
              <a:ext uri="{FF2B5EF4-FFF2-40B4-BE49-F238E27FC236}">
                <a16:creationId xmlns:a16="http://schemas.microsoft.com/office/drawing/2014/main" id="{54FB4F8B-8C70-023F-B82D-FF723F74A3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0337" y="4120844"/>
            <a:ext cx="2191056" cy="2229161"/>
          </a:xfrm>
          <a:prstGeom prst="rect">
            <a:avLst/>
          </a:prstGeom>
        </p:spPr>
      </p:pic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F5661D2B-1163-7004-1D31-8D42CBF8A30B}"/>
              </a:ext>
            </a:extLst>
          </p:cNvPr>
          <p:cNvCxnSpPr/>
          <p:nvPr/>
        </p:nvCxnSpPr>
        <p:spPr>
          <a:xfrm>
            <a:off x="6465194" y="5235424"/>
            <a:ext cx="75985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637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323</Words>
  <Application>Microsoft Office PowerPoint</Application>
  <PresentationFormat>Layar Lebar</PresentationFormat>
  <Paragraphs>75</Paragraphs>
  <Slides>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Office</vt:lpstr>
      <vt:lpstr>Laravel - AdminLTE</vt:lpstr>
      <vt:lpstr>Software yang dibutuhkan</vt:lpstr>
      <vt:lpstr>Install Composer</vt:lpstr>
      <vt:lpstr>Installasi Laravel</vt:lpstr>
      <vt:lpstr>Menjalankan Laravel</vt:lpstr>
      <vt:lpstr>Installasi Laragon</vt:lpstr>
      <vt:lpstr>Setup Extension Visual Studio Code</vt:lpstr>
      <vt:lpstr>AdminLTE</vt:lpstr>
      <vt:lpstr>Menghubungkan Laravel x AdminLTE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Laravel - AdminLTE</dc:title>
  <dc:creator>Ade Rohayat</dc:creator>
  <cp:lastModifiedBy>Ade Rohayat</cp:lastModifiedBy>
  <cp:revision>3</cp:revision>
  <dcterms:created xsi:type="dcterms:W3CDTF">2023-03-05T13:41:00Z</dcterms:created>
  <dcterms:modified xsi:type="dcterms:W3CDTF">2023-04-27T04:46:30Z</dcterms:modified>
</cp:coreProperties>
</file>